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0"/>
  </p:notesMasterIdLst>
  <p:sldIdLst>
    <p:sldId id="257" r:id="rId2"/>
    <p:sldId id="258" r:id="rId3"/>
    <p:sldId id="259" r:id="rId4"/>
    <p:sldId id="260" r:id="rId5"/>
    <p:sldId id="261" r:id="rId6"/>
    <p:sldId id="262" r:id="rId7"/>
    <p:sldId id="263" r:id="rId8"/>
    <p:sldId id="264"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3C910"/>
    <a:srgbClr val="D9D9D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580" autoAdjust="0"/>
    <p:restoredTop sz="86410" autoAdjust="0"/>
  </p:normalViewPr>
  <p:slideViewPr>
    <p:cSldViewPr snapToGrid="0" snapToObjects="1">
      <p:cViewPr>
        <p:scale>
          <a:sx n="80" d="100"/>
          <a:sy n="80" d="100"/>
        </p:scale>
        <p:origin x="-115" y="62"/>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F1D2D28-9B31-4EBB-8551-89B9787925E0}" type="datetimeFigureOut">
              <a:rPr lang="en-IN" smtClean="0"/>
              <a:t>02-07-2025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49ED0C4-3FB3-404E-9ADF-0AC5D24846E6}" type="slidenum">
              <a:rPr lang="en-IN" smtClean="0"/>
              <a:t>‹#›</a:t>
            </a:fld>
            <a:endParaRPr lang="en-IN"/>
          </a:p>
        </p:txBody>
      </p:sp>
    </p:spTree>
    <p:extLst>
      <p:ext uri="{BB962C8B-B14F-4D97-AF65-F5344CB8AC3E}">
        <p14:creationId xmlns:p14="http://schemas.microsoft.com/office/powerpoint/2010/main" val="4723055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image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pivotTable</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Net Sales Performace Over Time</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kpi</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kpi</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kpi</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tableEx</a:t>
            </a:r>
            <a:endParaRPr dirty="0"/>
          </a:p>
          <a:p>
            <a:r>
              <a:rPr b="0" dirty="0"/>
              <a:t>No alt text provided</a:t>
            </a:r>
            <a:endParaRPr dirty="0"/>
          </a:p>
          <a:p>
            <a:endParaRPr dirty="0"/>
          </a:p>
          <a:p>
            <a:r>
              <a:rPr b="1" dirty="0"/>
              <a:t>donutChart</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donutChart</a:t>
            </a:r>
            <a:endParaRPr dirty="0"/>
          </a:p>
          <a:p>
            <a:r>
              <a:rPr b="0" dirty="0"/>
              <a:t>No alt text provided</a:t>
            </a:r>
            <a:endParaRPr dirty="0"/>
          </a:p>
          <a:p>
            <a:endParaRPr dirty="0"/>
          </a:p>
          <a:p>
            <a:r>
              <a:rPr b="1" dirty="0"/>
              <a:t>scatterChart</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shape</a:t>
            </a:r>
            <a:endParaRPr dirty="0"/>
          </a:p>
          <a:p>
            <a:r>
              <a:rPr b="0" dirty="0"/>
              <a:t>No alt text provided</a:t>
            </a:r>
            <a:endParaRPr dirty="0"/>
          </a:p>
          <a:p>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donutChart</a:t>
            </a:r>
            <a:endParaRPr dirty="0"/>
          </a:p>
          <a:p>
            <a:r>
              <a:rPr b="0" dirty="0"/>
              <a:t>No alt text provided</a:t>
            </a:r>
            <a:endParaRPr dirty="0"/>
          </a:p>
          <a:p>
            <a:endParaRPr dirty="0"/>
          </a:p>
          <a:p>
            <a:r>
              <a:rPr b="1" dirty="0"/>
              <a:t>GM % Visual</a:t>
            </a:r>
            <a:endParaRPr dirty="0"/>
          </a:p>
          <a:p>
            <a:r>
              <a:rPr b="0" dirty="0"/>
              <a:t>No alt text provided</a:t>
            </a:r>
            <a:endParaRPr dirty="0"/>
          </a:p>
          <a:p>
            <a:endParaRPr dirty="0"/>
          </a:p>
          <a:p>
            <a:r>
              <a:rPr b="1" dirty="0"/>
              <a:t>NP % Button</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waterfallChart</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scatterChart</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shape</a:t>
            </a:r>
            <a:endParaRPr dirty="0"/>
          </a:p>
          <a:p>
            <a:r>
              <a:rPr b="0" dirty="0"/>
              <a:t>No alt text provided</a:t>
            </a:r>
            <a:endParaRPr dirty="0"/>
          </a:p>
          <a:p>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Net Sales Performace Over Time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kpi</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kpi</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kpi</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tableEx</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kpi</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kpi</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kpi</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kpi</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donutChart</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donutChart</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tableEx</a:t>
            </a:r>
            <a:endParaRPr dirty="0"/>
          </a:p>
          <a:p>
            <a:r>
              <a:rPr b="0" dirty="0"/>
              <a:t>No alt text provided</a:t>
            </a:r>
            <a:endParaRPr dirty="0"/>
          </a:p>
          <a:p>
            <a:endParaRPr dirty="0"/>
          </a:p>
          <a:p>
            <a:r>
              <a:rPr b="1" dirty="0"/>
              <a:t>lineClusteredColumnComboChart</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ribbonChart</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image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image</a:t>
            </a:r>
            <a:endParaRPr dirty="0"/>
          </a:p>
          <a:p>
            <a:r>
              <a:rPr b="0" dirty="0"/>
              <a:t>No alt text provided</a:t>
            </a:r>
            <a:endParaRPr dirty="0"/>
          </a:p>
          <a:p>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image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27ED9C8-F09A-4D9E-BEC0-4725162E21FF}" type="datetimeFigureOut">
              <a:rPr lang="en-US" smtClean="0"/>
              <a:t>7/2/2025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747689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7/2/2025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553214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7/2/2025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982640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7/2/2025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144985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7/2/2025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26881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27ED9C8-F09A-4D9E-BEC0-4725162E21FF}" type="datetimeFigureOut">
              <a:rPr lang="en-US" smtClean="0"/>
              <a:t>7/2/2025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04331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27ED9C8-F09A-4D9E-BEC0-4725162E21FF}" type="datetimeFigureOut">
              <a:rPr lang="en-US" smtClean="0"/>
              <a:t>7/2/2025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25692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27ED9C8-F09A-4D9E-BEC0-4725162E21FF}" type="datetimeFigureOut">
              <a:rPr lang="en-US" smtClean="0"/>
              <a:t>7/2/2025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280913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7/2/2025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358181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7/2/2025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93390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7/2/2025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884807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7ED9C8-F09A-4D9E-BEC0-4725162E21FF}" type="datetimeFigureOut">
              <a:rPr lang="en-US" smtClean="0"/>
              <a:t>7/2/2025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7D807A-D3EC-4DEA-86E2-120E4093F1A6}" type="slidenum">
              <a:rPr lang="en-US" smtClean="0"/>
              <a:t>‹#›</a:t>
            </a:fld>
            <a:endParaRPr lang="en-US"/>
          </a:p>
        </p:txBody>
      </p:sp>
    </p:spTree>
    <p:extLst>
      <p:ext uri="{BB962C8B-B14F-4D97-AF65-F5344CB8AC3E}">
        <p14:creationId xmlns:p14="http://schemas.microsoft.com/office/powerpoint/2010/main" val="14236910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app.powerbi.com/groups/me/reports/1dc699f0-feae-4d97-a40d-0e73618f72d0/?pbi_source=PowerPoint" TargetMode="External"/><Relationship Id="rId2" Type="http://schemas.openxmlformats.org/officeDocument/2006/relationships/notesSlide" Target="../notesSlides/notesSlide1.xml"/><Relationship Id="rId1" Type="http://schemas.openxmlformats.org/officeDocument/2006/relationships/slideLayout" Target="../slideLayouts/slideLayout8.xm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hyperlink" Target="https://app.powerbi.com/groups/me/reports/1dc699f0-feae-4d97-a40d-0e73618f72d0/?pbi_source=PowerPoint" TargetMode="External"/><Relationship Id="rId2" Type="http://schemas.openxmlformats.org/officeDocument/2006/relationships/notesSlide" Target="../notesSlides/notesSlide2.xml"/><Relationship Id="rId1" Type="http://schemas.openxmlformats.org/officeDocument/2006/relationships/slideLayout" Target="../slideLayouts/slideLayout8.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hyperlink" Target="https://app.powerbi.com/groups/me/reports/1dc699f0-feae-4d97-a40d-0e73618f72d0/?pbi_source=PowerPoint" TargetMode="External"/><Relationship Id="rId2" Type="http://schemas.openxmlformats.org/officeDocument/2006/relationships/notesSlide" Target="../notesSlides/notesSlide3.xml"/><Relationship Id="rId1" Type="http://schemas.openxmlformats.org/officeDocument/2006/relationships/slideLayout" Target="../slideLayouts/slideLayout8.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hyperlink" Target="https://app.powerbi.com/groups/me/reports/1dc699f0-feae-4d97-a40d-0e73618f72d0/?pbi_source=PowerPoint" TargetMode="External"/><Relationship Id="rId2" Type="http://schemas.openxmlformats.org/officeDocument/2006/relationships/notesSlide" Target="../notesSlides/notesSlide4.xml"/><Relationship Id="rId1" Type="http://schemas.openxmlformats.org/officeDocument/2006/relationships/slideLayout" Target="../slideLayouts/slideLayout8.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hyperlink" Target="https://app.powerbi.com/groups/me/reports/1dc699f0-feae-4d97-a40d-0e73618f72d0/?pbi_source=PowerPoint" TargetMode="External"/><Relationship Id="rId2" Type="http://schemas.openxmlformats.org/officeDocument/2006/relationships/notesSlide" Target="../notesSlides/notesSlide5.xml"/><Relationship Id="rId1" Type="http://schemas.openxmlformats.org/officeDocument/2006/relationships/slideLayout" Target="../slideLayouts/slideLayout8.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hyperlink" Target="https://app.powerbi.com/groups/me/reports/1dc699f0-feae-4d97-a40d-0e73618f72d0/?pbi_source=PowerPoint" TargetMode="External"/><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hyperlink" Target="https://app.powerbi.com/groups/me/reports/1dc699f0-feae-4d97-a40d-0e73618f72d0/?pbi_source=PowerPoint" TargetMode="External"/><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hyperlink" Target="https://app.powerbi.com/groups/me/reports/1dc699f0-feae-4d97-a40d-0e73618f72d0/?pbi_source=PowerPoint" TargetMode="External"/><Relationship Id="rId2" Type="http://schemas.openxmlformats.org/officeDocument/2006/relationships/notesSlide" Target="../notesSlides/notesSlide8.xml"/><Relationship Id="rId1" Type="http://schemas.openxmlformats.org/officeDocument/2006/relationships/slideLayout" Target="../slideLayouts/slideLayout8.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image ,textbox ,card ,textbox ,card ,shape ,image ,image ,image ,image ,image ,image ,image ,image ,shape ,shape ,textbox ,textbox ,textbox ,textbox ,textbox ,textbox ,textbox ,textbox ,textbox ,textbox ,textbox ,textbox ,textbox ,textbox ,shape ,shape ,shape ,shape ,shap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Home</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pivotTable ,slicer ,slicer ,slicer ,Net Sales Performace Over Time ,pivotTable ,pivotTable ,card ,card ,textbox ,slicer ,slicer ,slicer ,kpi ,textbox ,kpi ,textbox ,kpi ,textbox ,image ,shape ,shape ,textbox ,slicer ,card ,shape ,shape ,image ,image ,image ,image ,image ,imag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Finance View</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image ,shape ,textbox ,tableEx ,donutChart ,shape ,donutChart ,scatterChart ,pivotTable ,textbox ,textbox ,textbox ,slicer ,shape ,image ,image ,image ,image ,image ,image ,slicer ,slicer ,slicer ,slicer ,slicer ,slicer ,slicer ,shap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Sales View</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image ,shape ,textbox ,shape ,donutChart ,GM % Visual ,NP % Button ,textbox ,textbox ,textbox ,waterfallChart ,pivotTable ,pivotTable ,actionButton ,scatterChart ,image ,image ,image ,image ,image ,image ,shape ,slicer ,slicer ,slicer ,slicer ,slicer ,slicer ,shap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Marketing View</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Net Sales Performace Over Time ,textbox ,kpi ,textbox ,kpi ,textbox ,kpi ,textbox ,image ,shape ,tableEx ,pivotTable ,textbox ,textbox ,image ,image ,image ,image ,image ,image ,shape ,slicer ,slicer ,slicer ,slicer ,slicer ,slicer ,shape ,shap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Supply Chain View</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slicer ,slicer ,slicer ,pivotTable ,textbox ,slicer ,slicer ,slicer ,kpi ,textbox ,kpi ,textbox ,kpi ,textbox ,image ,shape ,shape ,textbox ,slicer ,card ,kpi ,textbox ,donutChart ,textbox ,donutChart ,textbox ,tableEx ,lineClusteredColumnComboChart ,textbox ,ribbonChart ,pivotTable ,textbox ,textbox ,textbox ,image ,image ,image ,image ,image ,image ,shape ,shap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Executive View</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image ,textbox ,textbox ,imag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Info</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image ,textbox ,shape ,shape ,shape ,shape ,shape ,imag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Support</a:t>
            </a:r>
          </a:p>
        </p:txBody>
      </p:sp>
    </p:spTree>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11</TotalTime>
  <Words>1066</Words>
  <Application>Microsoft Office PowerPoint</Application>
  <PresentationFormat>Widescreen</PresentationFormat>
  <Paragraphs>624</Paragraphs>
  <Slides>8</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Calibri Light</vt:lpstr>
      <vt:lpstr>Custom Design</vt:lpstr>
      <vt:lpstr>Home</vt:lpstr>
      <vt:lpstr>Finance View</vt:lpstr>
      <vt:lpstr>Sales View</vt:lpstr>
      <vt:lpstr>Marketing View</vt:lpstr>
      <vt:lpstr>Supply Chain View</vt:lpstr>
      <vt:lpstr>Executive View</vt:lpstr>
      <vt:lpstr>Info</vt:lpstr>
      <vt:lpstr>Support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 BI</dc:creator>
  <cp:lastModifiedBy>Shubham Shinde</cp:lastModifiedBy>
  <cp:revision>5</cp:revision>
  <dcterms:created xsi:type="dcterms:W3CDTF">2016-09-04T11:54:55Z</dcterms:created>
  <dcterms:modified xsi:type="dcterms:W3CDTF">2025-07-02T18:21:53Z</dcterms:modified>
</cp:coreProperties>
</file>

<file path=docProps/thumbnail.jpeg>
</file>